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8"/>
  </p:normalViewPr>
  <p:slideViewPr>
    <p:cSldViewPr snapToGrid="0" snapToObjects="1">
      <p:cViewPr varScale="1">
        <p:scale>
          <a:sx n="85" d="100"/>
          <a:sy n="85" d="100"/>
        </p:scale>
        <p:origin x="1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0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6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3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0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4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8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6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6E6F-028E-DE49-B00A-65466CA1BA44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13EA-31CC-5D43-847B-C1A2E0CB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8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0D5D81-041F-0D44-A784-ECCD2D268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449705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152634F0-B1FD-0C49-BDD5-E355DC4FA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9705"/>
            <a:ext cx="6858000" cy="1125469"/>
          </a:xfrm>
          <a:prstGeom prst="rect">
            <a:avLst/>
          </a:prstGeom>
        </p:spPr>
      </p:pic>
      <p:pic>
        <p:nvPicPr>
          <p:cNvPr id="9" name="Picture 8" descr="A green and white shirt&#10;&#10;Description automatically generated with low confidence">
            <a:extLst>
              <a:ext uri="{FF2B5EF4-FFF2-40B4-BE49-F238E27FC236}">
                <a16:creationId xmlns:a16="http://schemas.microsoft.com/office/drawing/2014/main" id="{47E6ACC9-BFA5-5145-B375-8ABD3DA6A7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4004" y="1575174"/>
            <a:ext cx="4209988" cy="3946864"/>
          </a:xfrm>
          <a:prstGeom prst="rect">
            <a:avLst/>
          </a:prstGeom>
        </p:spPr>
      </p:pic>
      <p:pic>
        <p:nvPicPr>
          <p:cNvPr id="11" name="Picture 10" descr="Text, letter&#10;&#10;Description automatically generated">
            <a:extLst>
              <a:ext uri="{FF2B5EF4-FFF2-40B4-BE49-F238E27FC236}">
                <a16:creationId xmlns:a16="http://schemas.microsoft.com/office/drawing/2014/main" id="{552B87C5-D68D-D44D-B6E1-9A08C6344A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4006" y="5715109"/>
            <a:ext cx="4209988" cy="319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5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Polk</dc:creator>
  <cp:lastModifiedBy>Grace Polk</cp:lastModifiedBy>
  <cp:revision>2</cp:revision>
  <dcterms:created xsi:type="dcterms:W3CDTF">2022-02-10T16:02:29Z</dcterms:created>
  <dcterms:modified xsi:type="dcterms:W3CDTF">2022-02-10T16:12:01Z</dcterms:modified>
</cp:coreProperties>
</file>