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9144000" cx="73152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A4A3A4"/>
          </p15:clr>
        </p15:guide>
        <p15:guide id="2" pos="23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304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057732" y="685800"/>
            <a:ext cx="2743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057732" y="685800"/>
            <a:ext cx="2743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49367" y="1323689"/>
            <a:ext cx="6816300" cy="3649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49360" y="5038444"/>
            <a:ext cx="6816300" cy="140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6777966" y="8290163"/>
            <a:ext cx="439200" cy="69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49360" y="1966444"/>
            <a:ext cx="6816300" cy="349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49360" y="5603956"/>
            <a:ext cx="6816300" cy="231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6777966" y="8290163"/>
            <a:ext cx="439200" cy="69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6777966" y="8290163"/>
            <a:ext cx="439200" cy="69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49360" y="3823733"/>
            <a:ext cx="6816300" cy="1496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6777966" y="8290163"/>
            <a:ext cx="439200" cy="69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49360" y="791156"/>
            <a:ext cx="6816300" cy="101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49360" y="2048844"/>
            <a:ext cx="6816300" cy="607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6777966" y="8290163"/>
            <a:ext cx="439200" cy="69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49360" y="791156"/>
            <a:ext cx="6816300" cy="101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49360" y="2048844"/>
            <a:ext cx="3199800" cy="607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865920" y="2048844"/>
            <a:ext cx="3199800" cy="607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6777966" y="8290163"/>
            <a:ext cx="439200" cy="69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49360" y="791156"/>
            <a:ext cx="6816300" cy="101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6777966" y="8290163"/>
            <a:ext cx="439200" cy="69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49360" y="987733"/>
            <a:ext cx="2246400" cy="1343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49360" y="2470400"/>
            <a:ext cx="2246400" cy="565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6777966" y="8290163"/>
            <a:ext cx="439200" cy="69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392200" y="800267"/>
            <a:ext cx="5094000" cy="7272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6777966" y="8290163"/>
            <a:ext cx="439200" cy="69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657600" y="-222"/>
            <a:ext cx="3657600" cy="9144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2400" y="2192311"/>
            <a:ext cx="3235800" cy="2635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2400" y="4983244"/>
            <a:ext cx="3235800" cy="219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3951600" y="1287244"/>
            <a:ext cx="3069600" cy="6569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6777966" y="8290163"/>
            <a:ext cx="439200" cy="69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49360" y="7521022"/>
            <a:ext cx="4799100" cy="1075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6777966" y="8290163"/>
            <a:ext cx="439200" cy="69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49360" y="791156"/>
            <a:ext cx="6816300" cy="101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49360" y="2048844"/>
            <a:ext cx="6816300" cy="60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6777966" y="8290163"/>
            <a:ext cx="4392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5" Type="http://schemas.openxmlformats.org/officeDocument/2006/relationships/image" Target="../media/image3.png"/><Relationship Id="rId6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2025" y="83025"/>
            <a:ext cx="6011200" cy="909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 rotWithShape="1">
          <a:blip r:embed="rId4">
            <a:alphaModFix/>
          </a:blip>
          <a:srcRect b="0" l="3409" r="0" t="0"/>
          <a:stretch/>
        </p:blipFill>
        <p:spPr>
          <a:xfrm>
            <a:off x="25" y="2813525"/>
            <a:ext cx="7315198" cy="4955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3" y="1257411"/>
            <a:ext cx="7315200" cy="1054529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371300" y="1851695"/>
            <a:ext cx="3760500" cy="460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